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8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elorin.wixsite.com/mysite-1" TargetMode="External"/><Relationship Id="rId4" Type="http://schemas.openxmlformats.org/officeDocument/2006/relationships/hyperlink" Target="mailto:welorin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ou.ru/categories/1/articles/3641" TargetMode="External"/><Relationship Id="rId2" Type="http://schemas.openxmlformats.org/officeDocument/2006/relationships/hyperlink" Target="http://www.kspu.ru/upload/documents/2019/07/10/08d60b8415009a555a727f5e5bb4ad6d/sbornik-statej-psihologiya-i-pedagogika-detstva-deti-tretego-tyisyacheletiya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2590800"/>
            <a:ext cx="46482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Портфолио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3600" dirty="0" smtClean="0"/>
              <a:t>достижений выпускника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04800"/>
            <a:ext cx="7772400" cy="1295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Федеральное государственное автономное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образовательное учреждение высшего образования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«СИБИРСКИЙ ФЕДЕРАЛЬНЫЙ УНИВЕРСИТЕТ»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Институт педагогики, психологии и социологии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Кафедра информационных технологий обучения и непрерывного образования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НАПРАВЛЕНИЕ «ПЕДАГОГИЧЕСКОЕ ОБРАЗОВАНИЕ»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ПРОФИЛЬ «МЕНЕДЖМЕНТ ОБРАЗОВАТЕЛЬНЫХ ИННОВАЦИЙ»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486400" y="5105400"/>
            <a:ext cx="3657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ХОРОШЕВА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ВАЛЕНТИНА ЮРЬЕВНА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 smtClean="0">
                <a:solidFill>
                  <a:schemeClr val="accent6">
                    <a:lumMod val="75000"/>
                  </a:schemeClr>
                </a:solidFill>
              </a:rPr>
              <a:t>Магистрант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группы ПП20-56М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Нико\Desktop\Учёба, работа\Е-портфолио Безызвестных\Фото Валентина.jpg"/>
          <p:cNvPicPr>
            <a:picLocks noChangeAspect="1" noChangeArrowheads="1"/>
          </p:cNvPicPr>
          <p:nvPr/>
        </p:nvPicPr>
        <p:blipFill>
          <a:blip r:embed="rId2" cstate="print"/>
          <a:srcRect b="14706"/>
          <a:stretch>
            <a:fillRect/>
          </a:stretch>
        </p:blipFill>
        <p:spPr bwMode="auto">
          <a:xfrm>
            <a:off x="6096000" y="2252382"/>
            <a:ext cx="2133600" cy="272975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885835"/>
            <a:ext cx="3276600" cy="246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3000" y="1752600"/>
            <a:ext cx="3733800" cy="914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Отчёты о научно-исследовательской работе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ПК-3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Содержит отчёты по НИР, демонстрирующие способность руководить научно-исследовательской деятельностью по программе магистратуры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28600" y="1371600"/>
            <a:ext cx="2971800" cy="4294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7857" t="16931" r="50000" b="6878"/>
          <a:stretch>
            <a:fillRect/>
          </a:stretch>
        </p:blipFill>
        <p:spPr bwMode="auto">
          <a:xfrm>
            <a:off x="3276600" y="2844800"/>
            <a:ext cx="2819400" cy="3759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ПК-6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Содержит </a:t>
            </a: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 по исследованию в магистерской диссертации, рефлексивное эссе, сертификат проведения краевого конкурса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2981" t="29483" r="8558" b="26744"/>
          <a:stretch>
            <a:fillRect/>
          </a:stretch>
        </p:blipFill>
        <p:spPr bwMode="auto">
          <a:xfrm>
            <a:off x="2438400" y="1219200"/>
            <a:ext cx="3927905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79" t="16189" r="16445" b="5565"/>
          <a:stretch>
            <a:fillRect/>
          </a:stretch>
        </p:blipFill>
        <p:spPr bwMode="auto">
          <a:xfrm>
            <a:off x="1143000" y="3886200"/>
            <a:ext cx="4493173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875" t="18000" r="50500" b="6000"/>
          <a:stretch>
            <a:fillRect/>
          </a:stretch>
        </p:blipFill>
        <p:spPr bwMode="auto">
          <a:xfrm>
            <a:off x="5715000" y="3886200"/>
            <a:ext cx="220980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56289" t="25806" r="25180" b="22581"/>
          <a:stretch>
            <a:fillRect/>
          </a:stretch>
        </p:blipFill>
        <p:spPr bwMode="auto">
          <a:xfrm>
            <a:off x="6629400" y="1219200"/>
            <a:ext cx="1600200" cy="25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609600" y="1219199"/>
            <a:ext cx="1752600" cy="2532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04800"/>
            <a:ext cx="7772400" cy="1295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Федеральное государственное автономное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образовательное учреждение высшего образования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«СИБИРСКИЙ ФЕДЕРАЛЬНЫЙ УНИВЕРСИТЕТ»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Институт педагогики, психологии и социологии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Кафедра информационных технологий обучения и непрерывного образования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НАПРАВЛЕНИЕ «ПЕДАГОГИЧЕСКОЕ ОБРАЗОВАНИЕ»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ПРОФИЛЬ «МЕНЕДЖМЕНТ ОБРАЗОВАТЕЛЬНЫХ ИННОВАЦИЙ»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33400" y="4572000"/>
            <a:ext cx="3657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ХОРОШЕВА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ВАЛЕНТИНА ЮРЬЕВНА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aseline="0" dirty="0" smtClean="0">
                <a:solidFill>
                  <a:schemeClr val="accent6">
                    <a:lumMod val="75000"/>
                  </a:schemeClr>
                </a:solidFill>
              </a:rPr>
              <a:t>Магистрант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группы ПП20-56М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Нико\Desktop\Учёба, работа\Е-портфолио Безызвестных\Фото Валентина.jpg"/>
          <p:cNvPicPr>
            <a:picLocks noChangeAspect="1" noChangeArrowheads="1"/>
          </p:cNvPicPr>
          <p:nvPr/>
        </p:nvPicPr>
        <p:blipFill>
          <a:blip r:embed="rId2" cstate="print"/>
          <a:srcRect b="14706"/>
          <a:stretch>
            <a:fillRect/>
          </a:stretch>
        </p:blipFill>
        <p:spPr bwMode="auto">
          <a:xfrm>
            <a:off x="1371600" y="2286000"/>
            <a:ext cx="1600200" cy="204731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9140" b="14059"/>
          <a:stretch>
            <a:fillRect/>
          </a:stretch>
        </p:blipFill>
        <p:spPr bwMode="auto">
          <a:xfrm>
            <a:off x="1066800" y="5257800"/>
            <a:ext cx="198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505200" y="2895600"/>
            <a:ext cx="55626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КОНТАКТЫ: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Телефон 89135138138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Электронная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почта: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welorin@mail.ru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ru-RU" noProof="0" dirty="0" smtClean="0">
                <a:solidFill>
                  <a:schemeClr val="accent6">
                    <a:lumMod val="75000"/>
                  </a:schemeClr>
                </a:solidFill>
              </a:rPr>
              <a:t>Сайт: </a:t>
            </a:r>
            <a:r>
              <a:rPr lang="en-US" dirty="0" smtClean="0">
                <a:hlinkClick r:id="rId5"/>
              </a:rPr>
              <a:t/>
            </a:r>
            <a:br>
              <a:rPr lang="en-US" dirty="0" smtClean="0">
                <a:hlinkClick r:id="rId5"/>
              </a:rPr>
            </a:br>
            <a:r>
              <a:rPr lang="en-US" dirty="0" smtClean="0">
                <a:hlinkClick r:id="rId5"/>
              </a:rPr>
              <a:t>https://welorin.wixsite.com/mysite-1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ОПК-1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Портфолио достижений выступает как ресурсно-информационная база для осуществления практической деятельности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10370" r="18333" b="40000"/>
          <a:stretch>
            <a:fillRect/>
          </a:stretch>
        </p:blipFill>
        <p:spPr bwMode="auto">
          <a:xfrm>
            <a:off x="-1" y="1219200"/>
            <a:ext cx="6732895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781800" y="2133600"/>
            <a:ext cx="2286000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Сайт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ИППС СФУ</a:t>
            </a:r>
          </a:p>
          <a:p>
            <a:pPr lvl="0" algn="ctr">
              <a:spcBef>
                <a:spcPct val="0"/>
              </a:spcBef>
            </a:pPr>
            <a:r>
              <a:rPr lang="en-US" sz="2000" baseline="0" dirty="0" smtClean="0">
                <a:latin typeface="+mj-lt"/>
                <a:ea typeface="+mj-ea"/>
                <a:cs typeface="+mj-cs"/>
              </a:rPr>
              <a:t>URL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(ссылка)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http://ipps.sfu-kras.ru/node/37940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000" t="14468" r="7500" b="25957"/>
          <a:stretch>
            <a:fillRect/>
          </a:stretch>
        </p:blipFill>
        <p:spPr bwMode="auto">
          <a:xfrm>
            <a:off x="762000" y="4267200"/>
            <a:ext cx="5105400" cy="234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781800" y="4572000"/>
            <a:ext cx="2286000" cy="1143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Сайт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WIX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000" baseline="0" dirty="0" smtClean="0">
                <a:latin typeface="+mj-lt"/>
                <a:ea typeface="+mj-ea"/>
                <a:cs typeface="+mj-cs"/>
              </a:rPr>
              <a:t>URL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(ссылка)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https://welorin.wixsite.com/mysite-1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ОПК-1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Портфолио достижений выступает как ресурсно-информационная база для осуществления практической деятельности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67400" y="1219200"/>
            <a:ext cx="3200400" cy="2819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Выступления и участие на конференциях: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III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Международная научная конференция «Медиация в образовании: поликультурный контекст»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 Международная конференция для педагогов дошкольной сферы образования «Задачи и вызовы дошкольного образования в 2021 – 2022 учебном году»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XXVIII 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Всеросийская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научно-практическая конференция «Практики развития и современность образования: принципы и способы построения»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M:\Аттестация 2021 Хорошева 10.01.2021\Для аттестации от 13.09.2021 для Юлии Викторовны\2021 год\Сертификат участия в международной НК 2021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2514600" cy="188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M:\Аттестация 2021 Хорошева 10.01.2021\Для аттестации от 13.09.2021 для Юлии Викторовны\2021 год\Регистрационное удостоверение. Конференция16-18.08.21.07.2021 676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1" y="4057026"/>
            <a:ext cx="1873189" cy="2648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M:\Аттестация 2021 Хорошева 10.01.2021\Для аттестации от 13.09.2021 для Юлии Викторовны\2019-2020 гг\Сертификат Эврика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2764" y="4038600"/>
            <a:ext cx="1939635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867400" y="4191000"/>
            <a:ext cx="3200400" cy="2590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Участие во всероссийских семинарах: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 Переформатирование учебных программ в блочно-модульный способ организации образовательного процесса. Модели семьи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 Модели работы с дошкольниками и семьями дошкольников 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онлайн</a:t>
            </a:r>
            <a:endParaRPr lang="ru-RU" sz="2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 descr="M:\Аттестация 2021 Хорошева 10.01.2021\Для аттестации от 13.09.2021 для Юлии Викторовны\2019-2020 гг\Сертификат Эврика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038600"/>
            <a:ext cx="1939636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9" name="Picture 7" descr="M:\Аттестация 2021 Хорошева 10.01.2021\Для аттестации от 13.09.2021 для Юлии Викторовны\2021 год\Конференция пракики развития май 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32847" y="1339153"/>
            <a:ext cx="1992505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9600" y="1295400"/>
            <a:ext cx="4495800" cy="5105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47500" lnSpcReduction="20000"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,  В.Ю. Особенности применения </a:t>
            </a:r>
            <a:r>
              <a:rPr lang="ru-RU" dirty="0" err="1" smtClean="0">
                <a:solidFill>
                  <a:schemeClr val="bg1"/>
                </a:solidFill>
              </a:rPr>
              <a:t>здоровьесберегающих</a:t>
            </a:r>
            <a:r>
              <a:rPr lang="ru-RU" dirty="0" smtClean="0">
                <a:solidFill>
                  <a:schemeClr val="bg1"/>
                </a:solidFill>
              </a:rPr>
              <a:t> технологий в образовательной деятельности с детьми дошкольного возраста / В.Ю.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 // Психология и педагогика детства: дети третьего тысячелетия: сборник статей.  – 2019. - С. 257 – 260. [Электронный ресурс]. – Режим  доступа:  </a:t>
            </a:r>
            <a:r>
              <a:rPr lang="ru-RU" u="sng" dirty="0" smtClean="0">
                <a:solidFill>
                  <a:schemeClr val="bg1"/>
                </a:solidFill>
                <a:hlinkClick r:id="rId2"/>
              </a:rPr>
              <a:t>http://www.kspu.ru/upload/documents/2019/07/10/08d60b8415009a555a727f5e5bb4ad6d/sbornik-statej-psihologiya-i-pedagogika-detstva-deti-tretego-tyisyacheletiya.pdf</a:t>
            </a:r>
            <a:endParaRPr lang="ru-RU" u="sng" dirty="0" smtClean="0">
              <a:solidFill>
                <a:schemeClr val="bg1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endParaRPr lang="ru-RU" dirty="0" smtClean="0">
              <a:solidFill>
                <a:schemeClr val="bg1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,  В.Ю. Особенности применения технологии ТРИЗ («Круги </a:t>
            </a:r>
            <a:r>
              <a:rPr lang="ru-RU" dirty="0" err="1" smtClean="0">
                <a:solidFill>
                  <a:schemeClr val="bg1"/>
                </a:solidFill>
              </a:rPr>
              <a:t>Луллия</a:t>
            </a:r>
            <a:r>
              <a:rPr lang="ru-RU" dirty="0" smtClean="0">
                <a:solidFill>
                  <a:schemeClr val="bg1"/>
                </a:solidFill>
              </a:rPr>
              <a:t>») в познавательном развитии у детей старшего дошкольного возраста / В.Ю.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 // Всероссийский электронный журнал: педагог ДОУ. [Электронный ресурс]. – Режим доступа: </a:t>
            </a:r>
            <a:r>
              <a:rPr lang="ru-RU" u="sng" dirty="0" smtClean="0">
                <a:solidFill>
                  <a:schemeClr val="bg1"/>
                </a:solidFill>
                <a:hlinkClick r:id="rId3"/>
              </a:rPr>
              <a:t>https://www.pdou.ru/categories/1/articles/3641</a:t>
            </a:r>
            <a:endParaRPr lang="ru-RU" u="sng" dirty="0" smtClean="0">
              <a:solidFill>
                <a:schemeClr val="bg1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endParaRPr lang="ru-RU" dirty="0" smtClean="0">
              <a:solidFill>
                <a:schemeClr val="bg1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,  В.Ю. Медиация в дошкольной образовательной организации / В.Ю. </a:t>
            </a:r>
            <a:r>
              <a:rPr lang="ru-RU" dirty="0" err="1" smtClean="0">
                <a:solidFill>
                  <a:schemeClr val="bg1"/>
                </a:solidFill>
              </a:rPr>
              <a:t>Хорошева</a:t>
            </a:r>
            <a:r>
              <a:rPr lang="ru-RU" dirty="0" smtClean="0">
                <a:solidFill>
                  <a:schemeClr val="bg1"/>
                </a:solidFill>
              </a:rPr>
              <a:t> // Медиация в образовании: поликультурный контекст. Материалы </a:t>
            </a:r>
            <a:r>
              <a:rPr lang="en-US" dirty="0" smtClean="0">
                <a:solidFill>
                  <a:schemeClr val="bg1"/>
                </a:solidFill>
              </a:rPr>
              <a:t>III</a:t>
            </a:r>
            <a:r>
              <a:rPr lang="ru-RU" dirty="0" smtClean="0">
                <a:solidFill>
                  <a:schemeClr val="bg1"/>
                </a:solidFill>
              </a:rPr>
              <a:t> Международной конференции. – 2021*.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ОПК-2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Содержит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научные (статьи, монографии, тезисы докладов), учебные, методические и информационные публикации, документы, подтверждающие участие в научно-исследовательских проектах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https://im0-tub-ru.yandex.net/i?id=faa0d5d38e80c4ffc8b8abb5fd00fbdc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399"/>
            <a:ext cx="1981200" cy="2940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M:\Аттестация 2021 Хорошева 10.01.2021\Для аттестации от 13.09.2021 для Юлии Викторовны\2021 год\Сертификат представления доклада в международной НК 2021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419600"/>
            <a:ext cx="3048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M:\Аттестация 2021 Хорошева 10.01.2021\Серт, дипл, благ. письма\2020 год Дипломы, благодарности, конкурсы, сертификаты\Сертификат педагог ДОУ, публикац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295400"/>
            <a:ext cx="2095678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8400" y="1524000"/>
            <a:ext cx="2743200" cy="1752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Отчёт по производственной педагогической практике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ОПК-7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Включает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отчётные материалы практики, отражающие специфику взаимодействия с участниками образовательного процесса, социальными партнёрами при решении задач исследования,  свою руководящую функцию при проведении опытно-экспериментальной работы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2250" b="3271"/>
          <a:stretch>
            <a:fillRect/>
          </a:stretch>
        </p:blipFill>
        <p:spPr bwMode="auto">
          <a:xfrm>
            <a:off x="152400" y="1447800"/>
            <a:ext cx="301897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447800"/>
            <a:ext cx="2743200" cy="3963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324600" y="3657600"/>
            <a:ext cx="2667000" cy="1752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Отчёт о научно-исследовательской работе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8400" y="1524000"/>
            <a:ext cx="2743200" cy="1752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Отзыв руководителя о прохождении педагогической практики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ОПК-7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Включает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отчётные материалы практики, отражающие специфику взаимодействия с участниками образовательного процесса, социальными партнёрами при решении задач исследования,  свою руководящую функцию при проведении опытно-экспериментальной работы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248400" y="3733800"/>
            <a:ext cx="2743200" cy="1752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Характеристика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деятельности магистранта 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рамках НИР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286560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7555" y="1524000"/>
            <a:ext cx="2871962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3600" y="1600200"/>
            <a:ext cx="3124200" cy="4343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Курсы повышения квалификации: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«Практики медиации в образовании»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«Организация проектной деятельности в условиях реализации ФГОС ДО»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«Внедрение технологии ТРИЗ в образовательный процесс дошкольной образовательной организации»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 «Профилактика гриппа и острых респираторных вирусных инфекций , в том числе новой </a:t>
            </a:r>
            <a:r>
              <a:rPr lang="ru-RU" sz="2200" dirty="0" err="1" smtClean="0">
                <a:solidFill>
                  <a:schemeClr val="bg1"/>
                </a:solidFill>
              </a:rPr>
              <a:t>коронавирусной</a:t>
            </a:r>
            <a:r>
              <a:rPr lang="ru-RU" sz="2200" dirty="0" smtClean="0">
                <a:solidFill>
                  <a:schemeClr val="bg1"/>
                </a:solidFill>
              </a:rPr>
              <a:t> инфекции  </a:t>
            </a:r>
            <a:r>
              <a:rPr lang="en-US" sz="2200" dirty="0" smtClean="0">
                <a:solidFill>
                  <a:schemeClr val="bg1"/>
                </a:solidFill>
              </a:rPr>
              <a:t>COVID-19</a:t>
            </a:r>
            <a:r>
              <a:rPr lang="ru-RU" sz="2200" dirty="0" smtClean="0">
                <a:solidFill>
                  <a:schemeClr val="bg1"/>
                </a:solidFill>
              </a:rPr>
              <a:t>»</a:t>
            </a:r>
            <a:endParaRPr lang="en-US" sz="2200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chemeClr val="bg1"/>
                </a:solidFill>
              </a:rPr>
              <a:t>«Обеспечение санитарно-эпидемиологических требований в образовательной организации согласно  СП 2.4.3648-20»</a:t>
            </a: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УК-6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Включает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артефакты, демонстрирующие способность к самообразованию, видению собственных профессиональных перспектив и построению карьеры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M:\Аттестация 2021 Хорошева 10.01.2021\Для аттестации от 13.09.2021 для Юлии Викторовны\2019-2020 гг\УПК Практики медиаци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95400"/>
            <a:ext cx="2813432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9" name="Picture 3" descr="M:\Аттестация 2021 Хорошева 10.01.2021\Для аттестации от 13.09.2021 для Юлии Викторовны\2019-2020 гг\УПК проектная деятельност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95400"/>
            <a:ext cx="2802470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0" name="Picture 4" descr="M:\Аттестация 2021 Хорошева 10.01.2021\Для аттестации от 13.09.2021 для Юлии Викторовны\2019-2020 гг\УПК ТРИЗ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191000"/>
            <a:ext cx="2473488" cy="180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1" name="Picture 5" descr="M:\Аттестация 2021 Хорошева 10.01.2021\Для аттестации от 13.09.2021 для Юлии Викторовны\2021 год\Удостоверение Профилактика гриппа и ОРВИ Хорошева.png"/>
          <p:cNvPicPr>
            <a:picLocks noChangeAspect="1" noChangeArrowheads="1"/>
          </p:cNvPicPr>
          <p:nvPr/>
        </p:nvPicPr>
        <p:blipFill>
          <a:blip r:embed="rId5" cstate="print"/>
          <a:srcRect l="8000" t="11307" r="4000" b="6719"/>
          <a:stretch>
            <a:fillRect/>
          </a:stretch>
        </p:blipFill>
        <p:spPr bwMode="auto">
          <a:xfrm>
            <a:off x="2514600" y="3886200"/>
            <a:ext cx="1676400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2" name="Picture 6" descr="M:\Аттестация 2021 Хорошева 10.01.2021\Для аттестации от 13.09.2021 для Юлии Викторовны\2021 год\Удостоверение СП 2.4.3648-20 Хорошева.png"/>
          <p:cNvPicPr>
            <a:picLocks noChangeAspect="1" noChangeArrowheads="1"/>
          </p:cNvPicPr>
          <p:nvPr/>
        </p:nvPicPr>
        <p:blipFill>
          <a:blip r:embed="rId6" cstate="print"/>
          <a:srcRect l="7692" t="13590" r="7692" b="7589"/>
          <a:stretch>
            <a:fillRect/>
          </a:stretch>
        </p:blipFill>
        <p:spPr bwMode="auto">
          <a:xfrm>
            <a:off x="4191000" y="3886200"/>
            <a:ext cx="1676400" cy="2209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401"/>
            <a:ext cx="8229600" cy="685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Мой результат по измерению уровня самооценки по методике  М. Розенберга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УК-6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Содержит материалы, способствующие  </a:t>
            </a:r>
            <a:r>
              <a:rPr lang="ru-RU" sz="2000" dirty="0" smtClean="0">
                <a:solidFill>
                  <a:schemeClr val="bg1"/>
                </a:solidFill>
              </a:rPr>
              <a:t>определению и реализации приоритетов собственной деятельности и способы её совершенствования на основе самооценки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0794" t="12394" r="29365" b="62535"/>
          <a:stretch>
            <a:fillRect/>
          </a:stretch>
        </p:blipFill>
        <p:spPr bwMode="auto">
          <a:xfrm>
            <a:off x="152400" y="1981200"/>
            <a:ext cx="51054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41148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badges e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портфолио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презентации и признании достижений за первый курс обучения в магистратуре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4" name="AutoShape 2" descr="Завершение 1 кур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 descr="C:\Users\Нико\Desktop\Учёба, работа\Е-портфолио Безызвестных\8.1 и 8.2\Бэйджи\Завершение_1_курс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800600"/>
            <a:ext cx="2286000" cy="2286000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5410200" y="1828800"/>
            <a:ext cx="3581400" cy="22098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            С результатами тестирования согласна. Самоуважение у меня преобладает и я могу адекватно оценивать свои достоинства и недостатки. Могу согласиться с тем, что бываю не права. Сохраняю уважение к себе при неудачах, но иногда не могу смириться с тем, что изменить невозможно.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352800" y="4876800"/>
            <a:ext cx="4648200" cy="1752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            Мои профессиональные цели: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           Формирование профессиональных компетенций на оперативном и тактическом уровне развития знаний, умений, навыков.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           Получить опыт преподавания в ВУЗЕ.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7400" y="1371600"/>
            <a:ext cx="3124200" cy="52578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just"/>
            <a:r>
              <a:rPr lang="ru-RU" sz="1800" dirty="0" smtClean="0">
                <a:solidFill>
                  <a:schemeClr val="bg1"/>
                </a:solidFill>
              </a:rPr>
              <a:t>Участвовала в разработке: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err="1" smtClean="0">
                <a:solidFill>
                  <a:schemeClr val="bg1"/>
                </a:solidFill>
              </a:rPr>
              <a:t>Онлайн</a:t>
            </a:r>
            <a:r>
              <a:rPr lang="ru-RU" sz="1800" dirty="0" smtClean="0">
                <a:solidFill>
                  <a:schemeClr val="bg1"/>
                </a:solidFill>
              </a:rPr>
              <a:t> – курса «Воспитатель дошкольной образовательной организации»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</a:rPr>
              <a:t>Педагогического проекта «Создание детского телеканала «Маленькая страна», как средство развития познавательной и коммуникативной инициативы у детей старшего дошкольного возраста»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</a:rPr>
              <a:t>Рабочей тетради для организации </a:t>
            </a:r>
            <a:r>
              <a:rPr lang="ru-RU" sz="1800" dirty="0" err="1" smtClean="0">
                <a:solidFill>
                  <a:schemeClr val="bg1"/>
                </a:solidFill>
              </a:rPr>
              <a:t>экозанятий</a:t>
            </a:r>
            <a:r>
              <a:rPr lang="ru-RU" sz="1800" dirty="0" smtClean="0">
                <a:solidFill>
                  <a:schemeClr val="bg1"/>
                </a:solidFill>
              </a:rPr>
              <a:t> с детьми дошкольного возраста</a:t>
            </a:r>
          </a:p>
          <a:p>
            <a:pPr lvl="0" algn="just">
              <a:buFont typeface="Wingdings" pitchFamily="2" charset="2"/>
              <a:buChar char="Ø"/>
            </a:pPr>
            <a:endParaRPr lang="ru-RU" sz="2000" dirty="0" smtClean="0">
              <a:solidFill>
                <a:schemeClr val="bg1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endParaRPr lang="ru-RU" sz="2000" dirty="0" smtClean="0">
              <a:solidFill>
                <a:schemeClr val="bg1"/>
              </a:solidFill>
            </a:endParaRPr>
          </a:p>
          <a:p>
            <a:pPr algn="just"/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096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ПК-1,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ПК-5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Включает</a:t>
            </a: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разработанные и использованные методики организации образовательной деятельности, психолого-педагогического и методического сопровождения реализации основных и дополнительных образовательных программ, диагностики детей обучающихся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M:\Аттестация 2021 Хорошева 10.01.2021\Для аттестации от 13.09.2021 для Юлии Викторовны\2021 год\13.09.2021 Благодарственное ИППС СФ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1994006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6" name="Picture 6" descr="M:\Аттестация 2021 Хорошева 10.01.2021\Для аттестации от 13.09.2021 для Юлии Викторовны\2021 год\Нац парк Столбы 3 мест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00"/>
            <a:ext cx="2209800" cy="294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5" name="Picture 5" descr="M:\Аттестация 2021 Хорошева 10.01.2021\Для аттестации от 13.09.2021 для Юлии Викторовны\2021 год\Лицей № 9 КИМЦ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295400"/>
            <a:ext cx="1980646" cy="2800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575</Words>
  <Application>Microsoft Office PowerPoint</Application>
  <PresentationFormat>Экран (4:3)</PresentationFormat>
  <Paragraphs>80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Портфолио достижений выпускника </vt:lpstr>
      <vt:lpstr>ОПК-1 Портфолио достижений выступает как ресурсно-информационная база для осуществления практической деятельности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достижений выпускника </dc:title>
  <dc:creator>Нико</dc:creator>
  <cp:lastModifiedBy>Нико</cp:lastModifiedBy>
  <cp:revision>37</cp:revision>
  <dcterms:created xsi:type="dcterms:W3CDTF">2021-12-03T13:16:56Z</dcterms:created>
  <dcterms:modified xsi:type="dcterms:W3CDTF">2021-12-05T11:33:34Z</dcterms:modified>
</cp:coreProperties>
</file>